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62" r:id="rId3"/>
    <p:sldId id="344" r:id="rId4"/>
    <p:sldId id="343" r:id="rId5"/>
    <p:sldId id="273" r:id="rId6"/>
    <p:sldId id="345" r:id="rId7"/>
    <p:sldId id="271" r:id="rId8"/>
    <p:sldId id="266" r:id="rId9"/>
    <p:sldId id="267" r:id="rId10"/>
    <p:sldId id="268" r:id="rId11"/>
    <p:sldId id="275" r:id="rId12"/>
    <p:sldId id="269" r:id="rId13"/>
    <p:sldId id="264" r:id="rId14"/>
    <p:sldId id="263" r:id="rId15"/>
    <p:sldId id="265" r:id="rId16"/>
    <p:sldId id="261" r:id="rId17"/>
    <p:sldId id="274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0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3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emf"/><Relationship Id="rId7" Type="http://schemas.openxmlformats.org/officeDocument/2006/relationships/image" Target="../media/image5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tiff"/><Relationship Id="rId11" Type="http://schemas.openxmlformats.org/officeDocument/2006/relationships/image" Target="../media/image54.emf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49.png"/><Relationship Id="rId9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</a:t>
            </a:r>
            <a:r>
              <a:rPr lang="en-US"/>
              <a:t>and FEM (same high-aspect ratio diffusion operator finding)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to SNL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851635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252831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6073125"/>
            <a:ext cx="28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you see T as T</a:t>
            </a:r>
            <a:r>
              <a:rPr lang="en-US" baseline="30000" dirty="0"/>
              <a:t>H</a:t>
            </a:r>
            <a:r>
              <a:rPr lang="en-US" dirty="0"/>
              <a:t> - the trial space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3633</TotalTime>
  <Words>1437</Words>
  <Application>Microsoft Macintosh PowerPoint</Application>
  <PresentationFormat>On-screen Show (4:3)</PresentationFormat>
  <Paragraphs>217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Structured vs Unstructured</vt:lpstr>
      <vt:lpstr>Reality: Meshing time for complex applications remains a significant bottleneck!</vt:lpstr>
      <vt:lpstr>Examples of Various Topologies</vt:lpstr>
      <vt:lpstr>In Fairness….  The Carbon-Capture Multidisciplinary Simulation Center </vt:lpstr>
      <vt:lpstr>Fundamentals of Discretization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Recent Generalized Unstructured Findings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125</cp:revision>
  <cp:lastPrinted>2018-05-04T19:08:00Z</cp:lastPrinted>
  <dcterms:created xsi:type="dcterms:W3CDTF">2017-10-14T01:15:26Z</dcterms:created>
  <dcterms:modified xsi:type="dcterms:W3CDTF">2020-01-28T16:40:14Z</dcterms:modified>
</cp:coreProperties>
</file>